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3" r:id="rId6"/>
    <p:sldId id="274" r:id="rId7"/>
    <p:sldId id="282" r:id="rId8"/>
    <p:sldId id="275" r:id="rId9"/>
    <p:sldId id="276" r:id="rId10"/>
    <p:sldId id="277" r:id="rId11"/>
    <p:sldId id="285" r:id="rId12"/>
    <p:sldId id="283" r:id="rId13"/>
    <p:sldId id="278" r:id="rId14"/>
    <p:sldId id="279" r:id="rId15"/>
    <p:sldId id="284" r:id="rId16"/>
    <p:sldId id="280" r:id="rId17"/>
    <p:sldId id="281" r:id="rId18"/>
    <p:sldId id="272" r:id="rId19"/>
  </p:sldIdLst>
  <p:sldSz cx="12192000" cy="6858000"/>
  <p:notesSz cx="6858000" cy="9144000"/>
  <p:embeddedFontLst>
    <p:embeddedFont>
      <p:font typeface="Segoe UI" panose="020B0502040204020203" pitchFamily="3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50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FA6"/>
    <a:srgbClr val="F8F8F8"/>
    <a:srgbClr val="E6E6E6"/>
    <a:srgbClr val="666666"/>
    <a:srgbClr val="33363B"/>
    <a:srgbClr val="0495FE"/>
    <a:srgbClr val="12A7E1"/>
    <a:srgbClr val="4EC1B2"/>
    <a:srgbClr val="FF9D4C"/>
    <a:srgbClr val="F97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443" autoAdjust="0"/>
  </p:normalViewPr>
  <p:slideViewPr>
    <p:cSldViewPr snapToGrid="0">
      <p:cViewPr varScale="1">
        <p:scale>
          <a:sx n="40" d="100"/>
          <a:sy n="40" d="100"/>
        </p:scale>
        <p:origin x="48" y="3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F37ED-90F5-4EAF-98A6-55B7F0E1EFCE}" type="datetimeFigureOut">
              <a:rPr lang="en-IN" smtClean="0"/>
              <a:t>09-11-2017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A1C63-4A19-4F29-92CF-3B41E46C3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186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BC237-54E6-445A-A7FA-512DE34CCA1B}" type="datetimeFigureOut">
              <a:rPr lang="en-IN" smtClean="0"/>
              <a:t>09-11-2017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EEA90-197E-479D-89C5-AF38B411E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593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EEA90-197E-479D-89C5-AF38B411E33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55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450875" y="653143"/>
            <a:ext cx="199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EE78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PRESENTS</a:t>
            </a: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1100097" y="3208333"/>
            <a:ext cx="2509200" cy="2507576"/>
            <a:chOff x="1118723" y="2803638"/>
            <a:chExt cx="2509200" cy="2507576"/>
          </a:xfrm>
        </p:grpSpPr>
        <p:sp>
          <p:nvSpPr>
            <p:cNvPr id="45" name="Donut 44"/>
            <p:cNvSpPr/>
            <p:nvPr/>
          </p:nvSpPr>
          <p:spPr>
            <a:xfrm>
              <a:off x="1118723" y="2803638"/>
              <a:ext cx="2509200" cy="2507576"/>
            </a:xfrm>
            <a:prstGeom prst="donut">
              <a:avLst>
                <a:gd name="adj" fmla="val 12578"/>
              </a:avLst>
            </a:prstGeom>
            <a:solidFill>
              <a:srgbClr val="EE7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46" name="Donut 45"/>
            <p:cNvSpPr/>
            <p:nvPr userDrawn="1"/>
          </p:nvSpPr>
          <p:spPr>
            <a:xfrm>
              <a:off x="2751493" y="2892222"/>
              <a:ext cx="597600" cy="597251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2" y="285596"/>
            <a:ext cx="2683310" cy="3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D173E30-8D43-43BA-9C8B-0C6B0D93C555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3" name="Title 12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5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64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12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34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1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9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9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87606"/>
            <a:ext cx="10515600" cy="468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D173E30-8D43-43BA-9C8B-0C6B0D93C55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101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96445" y="3447040"/>
            <a:ext cx="8157009" cy="3410959"/>
            <a:chOff x="3917475" y="3521435"/>
            <a:chExt cx="8157009" cy="1754328"/>
          </a:xfrm>
        </p:grpSpPr>
        <p:sp>
          <p:nvSpPr>
            <p:cNvPr id="6" name="TextBox 5"/>
            <p:cNvSpPr txBox="1"/>
            <p:nvPr/>
          </p:nvSpPr>
          <p:spPr>
            <a:xfrm>
              <a:off x="3917475" y="4229322"/>
              <a:ext cx="59826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  <a:t>Umamaheswaran (UMW360)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17475" y="4875653"/>
              <a:ext cx="73270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  <a:t>BizTalk360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17475" y="3521435"/>
              <a:ext cx="815700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600" b="1" dirty="0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  <a:t>Cloud Design Pattern for Azure: Design and Implementation</a:t>
              </a:r>
              <a:br>
                <a:rPr lang="en-IN" sz="3600" b="1" dirty="0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</a:br>
              <a:endParaRPr lang="en-IN" sz="3600" b="1" dirty="0">
                <a:solidFill>
                  <a:srgbClr val="505050"/>
                </a:solidFill>
                <a:ea typeface="Lato" panose="020F050202020403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28" name="Picture 4" descr="https://www.techmeet360.com/wp-content/uploads/2017/07/umamaheswara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2"/>
          <a:stretch/>
        </p:blipFill>
        <p:spPr bwMode="auto">
          <a:xfrm>
            <a:off x="1598840" y="3666115"/>
            <a:ext cx="1558689" cy="1562400"/>
          </a:xfrm>
          <a:prstGeom prst="flowChartConnector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471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244B6F-CC5A-40FF-AA3B-36703C2F3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021" y="1487488"/>
            <a:ext cx="7909958" cy="46894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0F6EDF-FDB4-47B3-9D55-36E9E1E9C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AFE698-FEED-46E7-ABE7-E906C81D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63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EB6CFF-7055-4CE1-8C7F-50073FEA3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896" y="1487488"/>
            <a:ext cx="7938208" cy="46894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4098B8-8EBE-432D-BC85-5014BBFD9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ACD077-B9E2-4DB1-8099-05E7C8FED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65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722C54-FE55-42EE-BDD1-1A40E4656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F8E0F0-DB34-4C4E-B340-CF3D1DED1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95" y="3276767"/>
            <a:ext cx="10515600" cy="904117"/>
          </a:xfrm>
        </p:spPr>
        <p:txBody>
          <a:bodyPr/>
          <a:lstStyle/>
          <a:p>
            <a:r>
              <a:rPr lang="en-US" dirty="0"/>
              <a:t>Valet key pattern</a:t>
            </a:r>
          </a:p>
        </p:txBody>
      </p:sp>
    </p:spTree>
    <p:extLst>
      <p:ext uri="{BB962C8B-B14F-4D97-AF65-F5344CB8AC3E}">
        <p14:creationId xmlns:p14="http://schemas.microsoft.com/office/powerpoint/2010/main" val="2915634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F0FE3A-C9F0-4C06-B0ED-BF386FE0D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346" y="1487488"/>
            <a:ext cx="7935308" cy="46894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F0BCCF-CEDB-4E58-A82C-0DCDB4B77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5A30E89-96B9-4DBA-A94D-F3C29F8F0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34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8B64A1-3D12-4F8A-BBC5-AFF7B3FD5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83" y="1487488"/>
            <a:ext cx="7900033" cy="46894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00B037-B8FC-4668-A501-2F2ED9121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C04573-991F-4AF8-B18A-FE7FF6462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94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41A8EC-378E-4F68-AE2A-D9EAE41A0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15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6F97DD-C023-44F6-8CA2-D0493AA4D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325"/>
            <a:ext cx="10515600" cy="904117"/>
          </a:xfrm>
        </p:spPr>
        <p:txBody>
          <a:bodyPr/>
          <a:lstStyle/>
          <a:p>
            <a:pPr algn="ctr"/>
            <a:r>
              <a:rPr lang="en-US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74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83D178-F12D-4C62-ABB5-46EB58894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Cloud Design pattern</a:t>
            </a:r>
          </a:p>
          <a:p>
            <a:r>
              <a:rPr lang="en-US" dirty="0"/>
              <a:t>External configuration pattern</a:t>
            </a:r>
          </a:p>
          <a:p>
            <a:r>
              <a:rPr lang="en-US" dirty="0"/>
              <a:t>Federated Identity Pattern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AAA399-D79A-4F23-B2AC-5C1D4B572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667F09-EC1F-4481-BDA6-DA2FBD575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74032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BCAA65-8822-48F7-84FC-69422C9E3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Gatekeeper Pattern</a:t>
            </a:r>
          </a:p>
          <a:p>
            <a:r>
              <a:rPr lang="en-US" dirty="0"/>
              <a:t>Run time configuration pattern</a:t>
            </a:r>
          </a:p>
          <a:p>
            <a:r>
              <a:rPr lang="en-US" dirty="0"/>
              <a:t>Valet key pattern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F04BB9-91EF-4CB8-8E2D-5DD404C8E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033B98-DA32-4BDD-B32D-B6341C65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11542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7C0DBF-7C73-43AD-906E-E3E52897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2267B1-F5F0-4016-978E-E1FB37AF5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8010"/>
            <a:ext cx="10515600" cy="904117"/>
          </a:xfrm>
        </p:spPr>
        <p:txBody>
          <a:bodyPr/>
          <a:lstStyle/>
          <a:p>
            <a:r>
              <a:rPr lang="en-US" dirty="0"/>
              <a:t>Gatekeeper pattern</a:t>
            </a:r>
          </a:p>
        </p:txBody>
      </p:sp>
    </p:spTree>
    <p:extLst>
      <p:ext uri="{BB962C8B-B14F-4D97-AF65-F5344CB8AC3E}">
        <p14:creationId xmlns:p14="http://schemas.microsoft.com/office/powerpoint/2010/main" val="196691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C9933F-505B-463D-BAE8-CEE69C5AA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61" y="1487488"/>
            <a:ext cx="7787878" cy="46894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ABC851-37DF-43B3-8835-B266D8B79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36DABF-98CF-47BE-B2B6-D9A51AC6F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6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AB7C50-631D-4975-9DE5-7158D4873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52" y="1487488"/>
            <a:ext cx="7887696" cy="46894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16446-E605-49B6-BCED-780CAD5D8B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5EC13F-5B2B-4E76-8217-AF7E465D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42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F744CD-212B-4370-B103-4E76AC17D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06" y="1487488"/>
            <a:ext cx="7837588" cy="46894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17EA9C-A246-4B4E-8348-819875DB1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79DE49-5422-4D16-BC08-08FE7BEC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69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A8E6B3-DF31-4869-B912-2E46269AD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251" y="1487488"/>
            <a:ext cx="7983498" cy="46894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AA494A-E3AA-4B60-8886-BF783C10A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AD5442-A68A-403B-B52E-CED0688A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44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57E8E1-4091-4318-B3F0-734DD8E59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1FDB99-DF38-483E-A4E4-D90D5AE70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31" y="3108325"/>
            <a:ext cx="10515600" cy="904117"/>
          </a:xfrm>
        </p:spPr>
        <p:txBody>
          <a:bodyPr/>
          <a:lstStyle/>
          <a:p>
            <a:r>
              <a:rPr lang="en-US" dirty="0"/>
              <a:t>Runtime reconfiguration pattern</a:t>
            </a:r>
          </a:p>
        </p:txBody>
      </p:sp>
    </p:spTree>
    <p:extLst>
      <p:ext uri="{BB962C8B-B14F-4D97-AF65-F5344CB8AC3E}">
        <p14:creationId xmlns:p14="http://schemas.microsoft.com/office/powerpoint/2010/main" val="804199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ontserra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81F81DC5BEF84096615F0BA9929F51" ma:contentTypeVersion="2" ma:contentTypeDescription="Create a new document." ma:contentTypeScope="" ma:versionID="0a5f5797e8191b0eb0c5e3098c4ac85f">
  <xsd:schema xmlns:xsd="http://www.w3.org/2001/XMLSchema" xmlns:xs="http://www.w3.org/2001/XMLSchema" xmlns:p="http://schemas.microsoft.com/office/2006/metadata/properties" xmlns:ns2="6572b90b-9a27-40e9-bbdc-d32d2d31ad39" targetNamespace="http://schemas.microsoft.com/office/2006/metadata/properties" ma:root="true" ma:fieldsID="f46122011700eca45fa8c383875aacad" ns2:_="">
    <xsd:import namespace="6572b90b-9a27-40e9-bbdc-d32d2d31ad3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72b90b-9a27-40e9-bbdc-d32d2d31ad3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7F3881-6EB3-4E38-8DD5-FEAF14887EA9}">
  <ds:schemaRefs>
    <ds:schemaRef ds:uri="http://purl.org/dc/terms/"/>
    <ds:schemaRef ds:uri="http://schemas.openxmlformats.org/package/2006/metadata/core-properties"/>
    <ds:schemaRef ds:uri="6572b90b-9a27-40e9-bbdc-d32d2d31ad39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571132C-3358-4741-BAB2-A58FBA8206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72b90b-9a27-40e9-bbdc-d32d2d31ad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3D9159-1EB3-42F9-9A64-6E02005876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2224</TotalTime>
  <Words>61</Words>
  <Application>Microsoft Office PowerPoint</Application>
  <PresentationFormat>Widescreen</PresentationFormat>
  <Paragraphs>30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Segoe UI</vt:lpstr>
      <vt:lpstr>Calibri</vt:lpstr>
      <vt:lpstr>Lato</vt:lpstr>
      <vt:lpstr>Montserrat</vt:lpstr>
      <vt:lpstr>Arial</vt:lpstr>
      <vt:lpstr>Office Theme</vt:lpstr>
      <vt:lpstr>PowerPoint Presentation</vt:lpstr>
      <vt:lpstr>Recap</vt:lpstr>
      <vt:lpstr>Agenda</vt:lpstr>
      <vt:lpstr>Gatekeeper pattern</vt:lpstr>
      <vt:lpstr>PowerPoint Presentation</vt:lpstr>
      <vt:lpstr>PowerPoint Presentation</vt:lpstr>
      <vt:lpstr>PowerPoint Presentation</vt:lpstr>
      <vt:lpstr>PowerPoint Presentation</vt:lpstr>
      <vt:lpstr>Runtime reconfiguration pattern</vt:lpstr>
      <vt:lpstr>PowerPoint Presentation</vt:lpstr>
      <vt:lpstr>PowerPoint Presentation</vt:lpstr>
      <vt:lpstr>Valet key pattern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Sriram Hariharan</dc:creator>
  <cp:lastModifiedBy>Umamaheswaran Manivannan</cp:lastModifiedBy>
  <cp:revision>204</cp:revision>
  <dcterms:created xsi:type="dcterms:W3CDTF">2016-04-19T12:30:53Z</dcterms:created>
  <dcterms:modified xsi:type="dcterms:W3CDTF">2017-11-09T11:41:31Z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0x0101001E81F81DC5BEF84096615F0BA9929F51</vt:lpwstr>
  </property>
</Properties>
</file>